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94" r:id="rId2"/>
    <p:sldId id="396" r:id="rId3"/>
    <p:sldId id="397" r:id="rId4"/>
    <p:sldId id="256" r:id="rId5"/>
    <p:sldId id="259" r:id="rId6"/>
    <p:sldId id="268" r:id="rId7"/>
    <p:sldId id="269" r:id="rId8"/>
    <p:sldId id="270" r:id="rId9"/>
    <p:sldId id="293" r:id="rId10"/>
    <p:sldId id="434" r:id="rId11"/>
    <p:sldId id="439" r:id="rId12"/>
    <p:sldId id="558" r:id="rId13"/>
    <p:sldId id="611" r:id="rId14"/>
    <p:sldId id="257" r:id="rId15"/>
    <p:sldId id="612" r:id="rId16"/>
    <p:sldId id="614" r:id="rId17"/>
    <p:sldId id="404" r:id="rId18"/>
    <p:sldId id="406" r:id="rId19"/>
    <p:sldId id="401" r:id="rId20"/>
    <p:sldId id="391" r:id="rId21"/>
    <p:sldId id="393" r:id="rId22"/>
    <p:sldId id="261" r:id="rId23"/>
    <p:sldId id="402" r:id="rId24"/>
    <p:sldId id="262" r:id="rId25"/>
    <p:sldId id="263" r:id="rId26"/>
    <p:sldId id="264" r:id="rId27"/>
    <p:sldId id="615" r:id="rId28"/>
    <p:sldId id="266" r:id="rId29"/>
    <p:sldId id="267" r:id="rId30"/>
    <p:sldId id="616" r:id="rId31"/>
    <p:sldId id="296" r:id="rId32"/>
    <p:sldId id="617" r:id="rId33"/>
    <p:sldId id="298" r:id="rId34"/>
    <p:sldId id="618" r:id="rId35"/>
    <p:sldId id="299" r:id="rId36"/>
    <p:sldId id="294" r:id="rId37"/>
    <p:sldId id="399" r:id="rId38"/>
    <p:sldId id="403" r:id="rId39"/>
    <p:sldId id="613" r:id="rId4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 varScale="1">
        <p:scale>
          <a:sx n="88" d="100"/>
          <a:sy n="88" d="100"/>
        </p:scale>
        <p:origin x="217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forums.ohdsi.org/t/reasons-to-ohdsis-omop-cdm/527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4.png"/><Relationship Id="rId7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Tulliana_bug.png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GENERAL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Throughout the day we are going to use data from one patient to illustrate how to do a CDM.  We think only having one data point makes the process more tangible.</a:t>
            </a:r>
          </a:p>
          <a:p>
            <a:endParaRPr lang="en-US" dirty="0"/>
          </a:p>
          <a:p>
            <a:r>
              <a:rPr lang="en-US" dirty="0"/>
              <a:t>We will reuse Lauren: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https://www.endometriosis-uk.org/laurens-story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4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C99F-F0DD-4C9E-A004-ECA13D2C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5005-0A0E-4F68-8E41-EB1191BCE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ighlight>
                  <a:srgbClr val="FFFF00"/>
                </a:highlight>
                <a:hlinkClick r:id="rId2"/>
              </a:rPr>
              <a:t>http://forums.ohdsi.org/t/reasons-to-ohdsis-omop-cdm/5273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Maybe find a diverse stakeholders for ideas</a:t>
            </a:r>
          </a:p>
          <a:p>
            <a:r>
              <a:rPr lang="en-US" dirty="0">
                <a:highlight>
                  <a:srgbClr val="FFFF00"/>
                </a:highlight>
              </a:rPr>
              <a:t>Talk to Peter to help us flesh out this slide a bit, he is already working in EHDEN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Value Proposition lists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Different people need different things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for a regulatory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For a pharma company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for a researcher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for data sources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for </a:t>
            </a:r>
            <a:r>
              <a:rPr lang="en-US" dirty="0" err="1">
                <a:highlight>
                  <a:srgbClr val="FFFF00"/>
                </a:highlight>
              </a:rPr>
              <a:t>enterprisess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8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04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016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744269"/>
              </p:ext>
            </p:extLst>
          </p:nvPr>
        </p:nvGraphicFramePr>
        <p:xfrm>
          <a:off x="446314" y="1397000"/>
          <a:ext cx="519248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6243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596243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Pharma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Source Owners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8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6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946D-5426-4A0A-8A45-6627D4AF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AF6B-F84A-4490-97D4-35063D52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Explicitly call out how to get from source code to standard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Make sure to drive home that we need to use standard codes for analysis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And SOURCE vs STANDARD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4FA424-1B71-4DDC-832D-1B92EE85DC25}"/>
              </a:ext>
            </a:extLst>
          </p:cNvPr>
          <p:cNvSpPr/>
          <p:nvPr/>
        </p:nvSpPr>
        <p:spPr>
          <a:xfrm>
            <a:off x="3320143" y="2253343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 I think you wanted to own this one?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DD1798EC-504F-4563-9576-D7CE604A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672681"/>
            <a:ext cx="2055750" cy="20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6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1/25 - Generate all data assets (Lauren raw, </a:t>
            </a:r>
            <a:r>
              <a:rPr lang="en-US" dirty="0" err="1"/>
              <a:t>Synthia</a:t>
            </a:r>
            <a:r>
              <a:rPr lang="en-US" dirty="0"/>
              <a:t>, Achilles) </a:t>
            </a:r>
          </a:p>
          <a:p>
            <a:r>
              <a:rPr lang="en-US" dirty="0"/>
              <a:t>2/1 - Initial Deck Draft Completed</a:t>
            </a:r>
          </a:p>
          <a:p>
            <a:r>
              <a:rPr lang="en-US" dirty="0"/>
              <a:t>3/1 - Amazon WS Built</a:t>
            </a:r>
          </a:p>
          <a:p>
            <a:r>
              <a:rPr lang="en-US" dirty="0"/>
              <a:t>3/15 - Practice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37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3E6-49C0-4FF9-ABBB-A237BBF0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8655-E523-40BB-A975-6D08C046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Give data layout of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Data dictionary could be translated into English or a language of your choice will help</a:t>
            </a:r>
          </a:p>
        </p:txBody>
      </p:sp>
    </p:spTree>
    <p:extLst>
      <p:ext uri="{BB962C8B-B14F-4D97-AF65-F5344CB8AC3E}">
        <p14:creationId xmlns:p14="http://schemas.microsoft.com/office/powerpoint/2010/main" val="3639805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Run on just Lauren’s data (will be fast)</a:t>
            </a:r>
          </a:p>
          <a:p>
            <a:r>
              <a:rPr lang="en-US" dirty="0">
                <a:highlight>
                  <a:srgbClr val="FFFF00"/>
                </a:highlight>
              </a:rPr>
              <a:t>talk through the results</a:t>
            </a:r>
          </a:p>
          <a:p>
            <a:r>
              <a:rPr lang="en-US" dirty="0">
                <a:highlight>
                  <a:srgbClr val="FFFF00"/>
                </a:highlight>
              </a:rPr>
              <a:t>Find a funny thing to show up on scan to review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Many people in the room are data custodians, and how those people are important to the ETL process</a:t>
            </a:r>
          </a:p>
        </p:txBody>
      </p:sp>
      <p:pic>
        <p:nvPicPr>
          <p:cNvPr id="4" name="Picture 12" descr="Image result for pusheen transparent background">
            <a:extLst>
              <a:ext uri="{FF2B5EF4-FFF2-40B4-BE49-F238E27FC236}">
                <a16:creationId xmlns:a16="http://schemas.microsoft.com/office/drawing/2014/main" id="{B8A2DD70-DF43-4F57-B959-07104D5A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42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CDM Wiki</a:t>
            </a:r>
          </a:p>
          <a:p>
            <a:r>
              <a:rPr lang="en-US" dirty="0">
                <a:highlight>
                  <a:srgbClr val="FFFF00"/>
                </a:highlight>
              </a:rPr>
              <a:t>THEMIS</a:t>
            </a: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68E71428-6CE7-4A79-81DB-43816B90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86584"/>
            <a:ext cx="763869" cy="74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Do non-English example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5 </a:t>
            </a:r>
            <a:r>
              <a:rPr lang="en-US" dirty="0" err="1">
                <a:highlight>
                  <a:srgbClr val="FFFF00"/>
                </a:highlight>
              </a:rPr>
              <a:t>dutch</a:t>
            </a:r>
            <a:r>
              <a:rPr lang="en-US" dirty="0">
                <a:highlight>
                  <a:srgbClr val="FFFF00"/>
                </a:highlight>
              </a:rPr>
              <a:t> conditions (IPCI codes)</a:t>
            </a:r>
          </a:p>
          <a:p>
            <a:r>
              <a:rPr lang="en-US" dirty="0">
                <a:highlight>
                  <a:srgbClr val="FFFF00"/>
                </a:highlight>
              </a:rPr>
              <a:t>Show how to create STCM or add to Vocab</a:t>
            </a:r>
          </a:p>
        </p:txBody>
      </p:sp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WORKING LUNCH?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We’ll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 is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Review of </a:t>
            </a:r>
            <a:r>
              <a:rPr lang="en-US" dirty="0" err="1">
                <a:highlight>
                  <a:srgbClr val="FFFF00"/>
                </a:highlight>
              </a:rPr>
              <a:t>Synthea+Lauren</a:t>
            </a:r>
            <a:r>
              <a:rPr lang="en-US" dirty="0">
                <a:highlight>
                  <a:srgbClr val="FFFF00"/>
                </a:highlight>
              </a:rPr>
              <a:t> HEEL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Lauren is a zombie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80/20 rules</a:t>
            </a:r>
          </a:p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Losing data and gaining data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9EF61-3037-42DF-B055-D522CC01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C8AFB-549E-48BC-8AFE-B3C91053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Show some examples of Metadata from CCAE drop off – losing data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</p:txBody>
      </p:sp>
    </p:spTree>
    <p:extLst>
      <p:ext uri="{BB962C8B-B14F-4D97-AF65-F5344CB8AC3E}">
        <p14:creationId xmlns:p14="http://schemas.microsoft.com/office/powerpoint/2010/main" val="3092770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Anthony </a:t>
            </a:r>
          </a:p>
        </p:txBody>
      </p:sp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F26DC613-2A24-4198-A301-924672AB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61" y="1749209"/>
            <a:ext cx="2055750" cy="20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synpuf_100k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74742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synpuf_</a:t>
            </a:r>
            <a:r>
              <a:rPr lang="en-US" sz="1200" dirty="0">
                <a:solidFill>
                  <a:srgbClr val="FFFFFF"/>
                </a:solidFill>
              </a:rPr>
              <a:t>2.3m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88029" y="1480457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2432</TotalTime>
  <Words>1183</Words>
  <Application>Microsoft Office PowerPoint</Application>
  <PresentationFormat>On-screen Show (4:3)</PresentationFormat>
  <Paragraphs>329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Theme1</vt:lpstr>
      <vt:lpstr>GENERAL DESCRIPTION</vt:lpstr>
      <vt:lpstr>THINGS TO DO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CDM?</vt:lpstr>
      <vt:lpstr>Why the CDM?</vt:lpstr>
      <vt:lpstr>Why the CDM?</vt:lpstr>
      <vt:lpstr>ETL Process</vt:lpstr>
      <vt:lpstr>80/20 Rule</vt:lpstr>
      <vt:lpstr>PowerPoint Presentation</vt:lpstr>
      <vt:lpstr>A Patient’s Story:  Lauren</vt:lpstr>
      <vt:lpstr>What data do we have?</vt:lpstr>
      <vt:lpstr>PowerPoint Presentation</vt:lpstr>
      <vt:lpstr>PowerPoint Presentation</vt:lpstr>
      <vt:lpstr>White Rabbit</vt:lpstr>
      <vt:lpstr>Rabbit-in-a-Hat</vt:lpstr>
      <vt:lpstr>Resources</vt:lpstr>
      <vt:lpstr>PowerPoint Presentation</vt:lpstr>
      <vt:lpstr>USAGI</vt:lpstr>
      <vt:lpstr>WORKING LUNCH?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43</cp:revision>
  <dcterms:created xsi:type="dcterms:W3CDTF">2018-12-19T18:52:50Z</dcterms:created>
  <dcterms:modified xsi:type="dcterms:W3CDTF">2019-02-13T22:15:46Z</dcterms:modified>
</cp:coreProperties>
</file>